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5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96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756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089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627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550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72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82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155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499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68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2DB1-013E-4CC1-BEC6-409CACABB6F7}" type="datetimeFigureOut">
              <a:rPr lang="fa-IR" smtClean="0"/>
              <a:t>07/08/1444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2B28-EA21-4869-9553-4EE5887733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2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816423"/>
          </a:xfrm>
        </p:spPr>
        <p:txBody>
          <a:bodyPr>
            <a:normAutofit/>
          </a:bodyPr>
          <a:lstStyle/>
          <a:p>
            <a:r>
              <a:rPr lang="en-US" b="1" dirty="0"/>
              <a:t>Relationship between climatic indices and TC characteristics over the Indian Ocean</a:t>
            </a:r>
            <a:br>
              <a:rPr lang="en-US" dirty="0"/>
            </a:br>
            <a:r>
              <a:rPr lang="en-US" sz="2800" dirty="0"/>
              <a:t>Dr. </a:t>
            </a:r>
            <a:r>
              <a:rPr lang="en-US" sz="2800" dirty="0" err="1"/>
              <a:t>Nafiseh</a:t>
            </a:r>
            <a:r>
              <a:rPr lang="en-US" sz="2800" dirty="0"/>
              <a:t> </a:t>
            </a:r>
            <a:r>
              <a:rPr lang="en-US" sz="2800" dirty="0" err="1"/>
              <a:t>Pegahfar</a:t>
            </a:r>
            <a:r>
              <a:rPr lang="en-US" sz="2800" dirty="0"/>
              <a:t>, INIOAS, Iran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25718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0918" y="0"/>
            <a:ext cx="8977163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10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1"/>
          <a:stretch/>
        </p:blipFill>
        <p:spPr bwMode="auto">
          <a:xfrm>
            <a:off x="107505" y="1196751"/>
            <a:ext cx="8812652" cy="465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71786" cy="7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" y="1290638"/>
            <a:ext cx="9013989" cy="51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11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99183" cy="51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733256"/>
            <a:ext cx="7639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91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38375"/>
            <a:ext cx="7372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9" y="4653121"/>
            <a:ext cx="7639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15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00138"/>
            <a:ext cx="74580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" y="5949280"/>
            <a:ext cx="7572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0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38339"/>
            <a:ext cx="7572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3818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0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219200"/>
            <a:ext cx="7734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0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6363"/>
            <a:ext cx="7467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3" y="5527358"/>
            <a:ext cx="7496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010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17232"/>
            <a:ext cx="7496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64704"/>
            <a:ext cx="7477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9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-45229" y="5336770"/>
            <a:ext cx="92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From https://www.wikiwand.com/en/North_Indian_Ocean_tropical_cyclone#Media/File:Luban_and_Titli_2018-10-10_0745Z%E2%80%930926Z.jpg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98515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57300"/>
            <a:ext cx="7848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8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95400"/>
            <a:ext cx="7867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932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04963"/>
            <a:ext cx="76104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7" y="5298758"/>
            <a:ext cx="7839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7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81113"/>
            <a:ext cx="79152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2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929250" cy="33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04" y="124459"/>
            <a:ext cx="4176464" cy="66268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48025"/>
            <a:ext cx="4387961" cy="61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50227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330" y="5949280"/>
            <a:ext cx="72596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From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9446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00"/>
            <a:ext cx="90010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6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0" y="332656"/>
            <a:ext cx="88313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4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912507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734" y="5451345"/>
            <a:ext cx="87441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Figure 2-1: from https://www.cs.mcgill.ca/~rwest/wikispeedia/wpcd/images/136/13677.gif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847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833"/>
            <a:ext cx="7704856" cy="5828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8196" y="6165304"/>
            <a:ext cx="9328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Figure 2-2: https://qph.cf2.quoracdn.net/main-qimg-0d3ab62751f4b8ae5028496e501e657e-pjlq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4185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7" y="1268760"/>
            <a:ext cx="8126985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805264"/>
            <a:ext cx="49478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Figure 2-3: https://code7700.com/tropopause.htm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631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1"/>
          <a:stretch/>
        </p:blipFill>
        <p:spPr bwMode="auto">
          <a:xfrm>
            <a:off x="251520" y="1384609"/>
            <a:ext cx="8701109" cy="30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4752"/>
            <a:ext cx="3313280" cy="61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8353"/>
            <a:ext cx="8701109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43299"/>
            <a:ext cx="3531838" cy="5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4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108</Words>
  <Application>Microsoft Office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Relationship between climatic indices and TC characteristics over the Indian Ocean Dr. Nafiseh Pegahfar, INIOAS, Iran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between climatic indices and TC characteristics over the Indian Ocean Dr. Nafiseh Pegahfar, INIOAS, Iran</dc:title>
  <dc:creator>pegahfar</dc:creator>
  <cp:lastModifiedBy>Moghadam Mahnaz</cp:lastModifiedBy>
  <cp:revision>15</cp:revision>
  <dcterms:created xsi:type="dcterms:W3CDTF">2023-02-19T10:41:31Z</dcterms:created>
  <dcterms:modified xsi:type="dcterms:W3CDTF">2023-02-27T07:41:43Z</dcterms:modified>
</cp:coreProperties>
</file>